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49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2244E-4D9D-4D4A-AF2F-138EABDC2233}" type="datetimeFigureOut">
              <a:rPr lang="ru-RU" smtClean="0"/>
              <a:pPr/>
              <a:t>16.05.2019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C62C9-E4C4-401F-BEBC-CC8AB1127B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2244E-4D9D-4D4A-AF2F-138EABDC2233}" type="datetimeFigureOut">
              <a:rPr lang="ru-RU" smtClean="0"/>
              <a:pPr/>
              <a:t>16.05.2019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C62C9-E4C4-401F-BEBC-CC8AB1127B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2244E-4D9D-4D4A-AF2F-138EABDC2233}" type="datetimeFigureOut">
              <a:rPr lang="ru-RU" smtClean="0"/>
              <a:pPr/>
              <a:t>16.05.2019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C62C9-E4C4-401F-BEBC-CC8AB1127B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2244E-4D9D-4D4A-AF2F-138EABDC2233}" type="datetimeFigureOut">
              <a:rPr lang="ru-RU" smtClean="0"/>
              <a:pPr/>
              <a:t>16.05.2019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C62C9-E4C4-401F-BEBC-CC8AB1127B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2244E-4D9D-4D4A-AF2F-138EABDC2233}" type="datetimeFigureOut">
              <a:rPr lang="ru-RU" smtClean="0"/>
              <a:pPr/>
              <a:t>16.05.2019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C62C9-E4C4-401F-BEBC-CC8AB1127B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2244E-4D9D-4D4A-AF2F-138EABDC2233}" type="datetimeFigureOut">
              <a:rPr lang="ru-RU" smtClean="0"/>
              <a:pPr/>
              <a:t>16.05.2019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C62C9-E4C4-401F-BEBC-CC8AB1127B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2244E-4D9D-4D4A-AF2F-138EABDC2233}" type="datetimeFigureOut">
              <a:rPr lang="ru-RU" smtClean="0"/>
              <a:pPr/>
              <a:t>16.05.2019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C62C9-E4C4-401F-BEBC-CC8AB1127B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2244E-4D9D-4D4A-AF2F-138EABDC2233}" type="datetimeFigureOut">
              <a:rPr lang="ru-RU" smtClean="0"/>
              <a:pPr/>
              <a:t>16.05.2019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C62C9-E4C4-401F-BEBC-CC8AB1127B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2244E-4D9D-4D4A-AF2F-138EABDC2233}" type="datetimeFigureOut">
              <a:rPr lang="ru-RU" smtClean="0"/>
              <a:pPr/>
              <a:t>16.05.2019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C62C9-E4C4-401F-BEBC-CC8AB1127B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2244E-4D9D-4D4A-AF2F-138EABDC2233}" type="datetimeFigureOut">
              <a:rPr lang="ru-RU" smtClean="0"/>
              <a:pPr/>
              <a:t>16.05.2019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C62C9-E4C4-401F-BEBC-CC8AB1127B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2244E-4D9D-4D4A-AF2F-138EABDC2233}" type="datetimeFigureOut">
              <a:rPr lang="ru-RU" smtClean="0"/>
              <a:pPr/>
              <a:t>16.05.2019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C62C9-E4C4-401F-BEBC-CC8AB1127BBB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F12244E-4D9D-4D4A-AF2F-138EABDC2233}" type="datetimeFigureOut">
              <a:rPr lang="ru-RU" smtClean="0"/>
              <a:pPr/>
              <a:t>16.05.2019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EC62C9-E4C4-401F-BEBC-CC8AB1127BB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052736"/>
            <a:ext cx="7333204" cy="1628800"/>
          </a:xfrm>
        </p:spPr>
        <p:txBody>
          <a:bodyPr/>
          <a:lstStyle/>
          <a:p>
            <a:r>
              <a:rPr lang="ru-RU" sz="4400" i="1" dirty="0" smtClean="0">
                <a:solidFill>
                  <a:srgbClr val="FF0000"/>
                </a:solidFill>
                <a:latin typeface="Times New Roman" pitchFamily="18" charset="0"/>
                <a:ea typeface="SimSun-ExtB" pitchFamily="49" charset="-122"/>
                <a:cs typeface="Times New Roman" pitchFamily="18" charset="0"/>
              </a:rPr>
              <a:t>Читаешь ты,</a:t>
            </a:r>
            <a:br>
              <a:rPr lang="ru-RU" sz="4400" i="1" dirty="0" smtClean="0">
                <a:solidFill>
                  <a:srgbClr val="FF0000"/>
                </a:solidFill>
                <a:latin typeface="Times New Roman" pitchFamily="18" charset="0"/>
                <a:ea typeface="SimSun-ExtB" pitchFamily="49" charset="-122"/>
                <a:cs typeface="Times New Roman" pitchFamily="18" charset="0"/>
              </a:rPr>
            </a:br>
            <a:r>
              <a:rPr lang="ru-RU" sz="4400" i="1" dirty="0" smtClean="0">
                <a:solidFill>
                  <a:srgbClr val="FF0000"/>
                </a:solidFill>
                <a:latin typeface="Times New Roman" pitchFamily="18" charset="0"/>
                <a:ea typeface="SimSun-ExtB" pitchFamily="49" charset="-122"/>
                <a:cs typeface="Times New Roman" pitchFamily="18" charset="0"/>
              </a:rPr>
              <a:t> 		читаю Я, </a:t>
            </a:r>
            <a:br>
              <a:rPr lang="ru-RU" sz="4400" i="1" dirty="0" smtClean="0">
                <a:solidFill>
                  <a:srgbClr val="FF0000"/>
                </a:solidFill>
                <a:latin typeface="Times New Roman" pitchFamily="18" charset="0"/>
                <a:ea typeface="SimSun-ExtB" pitchFamily="49" charset="-122"/>
                <a:cs typeface="Times New Roman" pitchFamily="18" charset="0"/>
              </a:rPr>
            </a:br>
            <a:r>
              <a:rPr lang="ru-RU" sz="4400" i="1" dirty="0" smtClean="0">
                <a:solidFill>
                  <a:srgbClr val="FF0000"/>
                </a:solidFill>
                <a:latin typeface="Times New Roman" pitchFamily="18" charset="0"/>
                <a:ea typeface="SimSun-ExtB" pitchFamily="49" charset="-122"/>
                <a:cs typeface="Times New Roman" pitchFamily="18" charset="0"/>
              </a:rPr>
              <a:t>			читает вся моя Семья</a:t>
            </a:r>
            <a:r>
              <a:rPr lang="ru-RU" sz="3200" dirty="0" smtClean="0">
                <a:solidFill>
                  <a:srgbClr val="FF0000"/>
                </a:solidFill>
              </a:rPr>
              <a:t>!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16016" y="4293096"/>
            <a:ext cx="38884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Работу выполнила ученица 5 класса МБОУ Новоусинской ООШ Смелова Регина</a:t>
            </a:r>
            <a:endParaRPr lang="ru-RU" sz="28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068960"/>
            <a:ext cx="3446909" cy="240917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="" xmlns:p14="http://schemas.microsoft.com/office/powerpoint/2010/main" val="388790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20190516_1047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1844824"/>
            <a:ext cx="2684897" cy="4773149"/>
          </a:xfrm>
          <a:prstGeom prst="rect">
            <a:avLst/>
          </a:prstGeom>
        </p:spPr>
      </p:pic>
      <p:pic>
        <p:nvPicPr>
          <p:cNvPr id="6" name="Рисунок 5" descr="20190516_1045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124744"/>
            <a:ext cx="2632793" cy="468052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125113" cy="924475"/>
          </a:xfrm>
        </p:spPr>
        <p:txBody>
          <a:bodyPr/>
          <a:lstStyle/>
          <a:p>
            <a:r>
              <a:rPr lang="ru-RU" sz="4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Любимое место в школе</a:t>
            </a:r>
            <a:endParaRPr lang="ru-RU" sz="40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20190516_10463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1556792"/>
            <a:ext cx="2698398" cy="4797152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115616" y="1124744"/>
            <a:ext cx="69847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«Кто много читает, </a:t>
            </a:r>
          </a:p>
          <a:p>
            <a:r>
              <a:rPr lang="ru-RU" sz="4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		тот много знает»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99384" y="4653136"/>
            <a:ext cx="55446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spcBef>
                <a:spcPct val="0"/>
              </a:spcBef>
            </a:pPr>
            <a:r>
              <a:rPr lang="ru-RU" sz="3200" i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Спасибо за внимание!</a:t>
            </a:r>
            <a:endParaRPr lang="ru-RU" sz="3200" i="1" dirty="0">
              <a:solidFill>
                <a:srgbClr val="00206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26" name="Picture 2" descr="C:\Users\hc 01\Desktop\уцуц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295729"/>
            <a:ext cx="3240360" cy="405507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564904"/>
            <a:ext cx="4824469" cy="344336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1979712" y="548681"/>
            <a:ext cx="51125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Расскажу я Вам, друзья,</a:t>
            </a:r>
          </a:p>
          <a:p>
            <a:r>
              <a:rPr lang="ru-RU" sz="2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 наше увлечение:</a:t>
            </a:r>
          </a:p>
          <a:p>
            <a:r>
              <a:rPr lang="ru-RU" sz="2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Мама, папа ну и я </a:t>
            </a:r>
          </a:p>
          <a:p>
            <a:r>
              <a:rPr lang="ru-RU" sz="2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Очень любим чтение!</a:t>
            </a:r>
            <a:endParaRPr lang="ru-RU" sz="24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04856" cy="72008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Сказки Пушкина читаю…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5301208"/>
            <a:ext cx="6696744" cy="1152128"/>
          </a:xfrm>
        </p:spPr>
        <p:txBody>
          <a:bodyPr>
            <a:noAutofit/>
          </a:bodyPr>
          <a:lstStyle/>
          <a:p>
            <a:r>
              <a:rPr lang="ru-RU" sz="32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Лишь читать я научилась-</a:t>
            </a:r>
          </a:p>
          <a:p>
            <a:r>
              <a:rPr lang="ru-RU" sz="32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Жизнь моя переменилась!</a:t>
            </a:r>
            <a:endParaRPr lang="ru-RU" sz="32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704024"/>
            <a:ext cx="2520280" cy="361746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="" xmlns:p14="http://schemas.microsoft.com/office/powerpoint/2010/main" val="7754211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404664"/>
            <a:ext cx="7117180" cy="720079"/>
          </a:xfrm>
        </p:spPr>
        <p:txBody>
          <a:bodyPr/>
          <a:lstStyle/>
          <a:p>
            <a:pPr algn="ctr"/>
            <a: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Мои первые книги</a:t>
            </a:r>
            <a:endParaRPr lang="ru-RU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87824" y="5373216"/>
            <a:ext cx="3960440" cy="1107504"/>
          </a:xfrm>
        </p:spPr>
        <p:txBody>
          <a:bodyPr>
            <a:normAutofit/>
          </a:bodyPr>
          <a:lstStyle/>
          <a:p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Стала мир я узнавать,</a:t>
            </a:r>
          </a:p>
          <a:p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Стала больше понимать</a:t>
            </a:r>
            <a:endParaRPr lang="ru-RU" sz="24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444279"/>
            <a:ext cx="6728749" cy="378492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="" xmlns:p14="http://schemas.microsoft.com/office/powerpoint/2010/main" val="31399612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88640"/>
            <a:ext cx="7117180" cy="864096"/>
          </a:xfrm>
        </p:spPr>
        <p:txBody>
          <a:bodyPr/>
          <a:lstStyle/>
          <a:p>
            <a:pPr algn="ctr"/>
            <a:r>
              <a:rPr lang="ru-RU" sz="4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Мои любимые книги</a:t>
            </a:r>
            <a:endParaRPr lang="ru-RU" sz="44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340768"/>
            <a:ext cx="5167066" cy="266429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933056"/>
            <a:ext cx="4968552" cy="279481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="" xmlns:p14="http://schemas.microsoft.com/office/powerpoint/2010/main" val="10557046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476672"/>
            <a:ext cx="7117180" cy="720080"/>
          </a:xfrm>
        </p:spPr>
        <p:txBody>
          <a:bodyPr/>
          <a:lstStyle/>
          <a:p>
            <a:pPr algn="ctr"/>
            <a: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Мои первые достижения </a:t>
            </a:r>
            <a:endParaRPr lang="ru-RU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6752"/>
            <a:ext cx="2483768" cy="341991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196752"/>
            <a:ext cx="2487653" cy="340494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268760"/>
            <a:ext cx="2664296" cy="350620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861048"/>
            <a:ext cx="2149376" cy="299695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005064"/>
            <a:ext cx="3480949" cy="246052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="" xmlns:p14="http://schemas.microsoft.com/office/powerpoint/2010/main" val="833151843"/>
      </p:ext>
    </p:extLst>
  </p:cSld>
  <p:clrMapOvr>
    <a:masterClrMapping/>
  </p:clrMapOvr>
  <p:transition spd="slow" advClick="0" advTm="11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306974" cy="1457132"/>
          </a:xfrm>
        </p:spPr>
        <p:txBody>
          <a:bodyPr/>
          <a:lstStyle/>
          <a:p>
            <a:pPr algn="ctr"/>
            <a: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этих печатных изданиях публиковались мои произведения</a:t>
            </a:r>
            <a:endParaRPr lang="ru-RU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177791"/>
            <a:ext cx="6576989" cy="410435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="" xmlns:p14="http://schemas.microsoft.com/office/powerpoint/2010/main" val="183250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39752" y="5157191"/>
            <a:ext cx="4896544" cy="792089"/>
          </a:xfrm>
        </p:spPr>
        <p:txBody>
          <a:bodyPr>
            <a:noAutofit/>
          </a:bodyPr>
          <a:lstStyle/>
          <a:p>
            <a:pPr algn="ctr"/>
            <a:r>
              <a:rPr lang="ru-RU" sz="2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Время зря своё не трачу-</a:t>
            </a:r>
          </a:p>
          <a:p>
            <a:pPr algn="ctr"/>
            <a:r>
              <a:rPr lang="ru-RU" sz="2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Уж стишок готов в придачу</a:t>
            </a:r>
            <a:endParaRPr lang="ru-RU" sz="24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548680"/>
            <a:ext cx="4032448" cy="441107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2636912"/>
            <a:ext cx="3347864" cy="23399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81571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сельской библиотеке</a:t>
            </a:r>
            <a:endParaRPr lang="ru-RU" sz="40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00808"/>
            <a:ext cx="3899925" cy="292494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374994"/>
            <a:ext cx="3888432" cy="291632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="" xmlns:p14="http://schemas.microsoft.com/office/powerpoint/2010/main" val="2928491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268</TotalTime>
  <Words>95</Words>
  <Application>Microsoft Office PowerPoint</Application>
  <PresentationFormat>Экран (4:3)</PresentationFormat>
  <Paragraphs>22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Spring</vt:lpstr>
      <vt:lpstr>Читаешь ты,    читаю Я,     читает вся моя Семья!</vt:lpstr>
      <vt:lpstr>Слайд 2</vt:lpstr>
      <vt:lpstr>Сказки Пушкина читаю…</vt:lpstr>
      <vt:lpstr>Мои первые книги</vt:lpstr>
      <vt:lpstr>Мои любимые книги</vt:lpstr>
      <vt:lpstr>Мои первые достижения </vt:lpstr>
      <vt:lpstr>В этих печатных изданиях публиковались мои произведения</vt:lpstr>
      <vt:lpstr>Слайд 8</vt:lpstr>
      <vt:lpstr>В сельской библиотеке</vt:lpstr>
      <vt:lpstr>Любимое место в школе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hc 01</cp:lastModifiedBy>
  <cp:revision>21</cp:revision>
  <dcterms:created xsi:type="dcterms:W3CDTF">2018-01-15T17:40:15Z</dcterms:created>
  <dcterms:modified xsi:type="dcterms:W3CDTF">2019-05-16T08:24:18Z</dcterms:modified>
</cp:coreProperties>
</file>